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70" r:id="rId1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84" autoAdjust="0"/>
  </p:normalViewPr>
  <p:slideViewPr>
    <p:cSldViewPr>
      <p:cViewPr varScale="1">
        <p:scale>
          <a:sx n="69" d="100"/>
          <a:sy n="69" d="100"/>
        </p:scale>
        <p:origin x="185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731B7-4237-4C9E-9447-F5057482FAE0}" type="datetimeFigureOut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33C93-8FE1-443D-B56F-8C9A7162024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265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763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088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177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103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852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447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689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2781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459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C2183-26EB-48DC-B77C-7C64496CCA76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5694-D12F-407E-867F-4076AC2A118E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C0EA-06F9-48B6-A22C-AC39BA19D40E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2AD04-31F8-4442-8C4E-60706E3D8CCA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C32-B83A-40C6-80BF-874E722D6F0F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1AFC-DCF4-4E07-9E09-A098300B4111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838B-111C-4BA8-9524-18855DF2D9EC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CB25-D4A4-4F12-A5FA-A839D01809A1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432AC-A00B-4AE0-9D92-6DC042CD7FA9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3C71-ABDD-4451-B05E-98F2919C70A5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9326-ADEC-472D-A7C5-DE0151D203E0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B4987-1982-4A6B-9CA3-F8EFDF269F13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mailto:ivan.perisa@hep.h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1</a:t>
            </a:fld>
            <a:endParaRPr lang="hr-HR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045824" y="-11289"/>
            <a:ext cx="6694488" cy="969962"/>
          </a:xfrm>
        </p:spPr>
        <p:txBody>
          <a:bodyPr>
            <a:noAutofit/>
          </a:bodyPr>
          <a:lstStyle/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200" dirty="0">
                <a:latin typeface="Arial" pitchFamily="34" charset="0"/>
                <a:cs typeface="Arial" pitchFamily="34" charset="0"/>
              </a:rPr>
              <a:t>Seminar</a:t>
            </a: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>  </a:t>
            </a:r>
            <a:r>
              <a:rPr lang="hr-HR" sz="1600" b="1" spc="-60" dirty="0">
                <a:latin typeface="Arial" pitchFamily="34" charset="0"/>
                <a:cs typeface="Arial" pitchFamily="34" charset="0"/>
              </a:rPr>
              <a:t>DIGITALIZACIJA ELEKTROENERGETSKOG SEKTORA </a:t>
            </a:r>
            <a:br>
              <a:rPr lang="hr-HR" sz="1600" b="1" spc="-60" dirty="0">
                <a:latin typeface="Arial" pitchFamily="34" charset="0"/>
                <a:cs typeface="Arial" pitchFamily="34" charset="0"/>
              </a:rPr>
            </a:br>
            <a:r>
              <a:rPr lang="hr-HR" sz="1600" b="1" spc="-60" dirty="0">
                <a:latin typeface="Arial" pitchFamily="34" charset="0"/>
                <a:cs typeface="Arial" pitchFamily="34" charset="0"/>
              </a:rPr>
              <a:t> I  IZAZOVI KIBERNETIČKE SIGURNOSTI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200" dirty="0">
                <a:latin typeface="Arial" pitchFamily="34" charset="0"/>
                <a:cs typeface="Arial" pitchFamily="34" charset="0"/>
              </a:rPr>
              <a:t>21. ožujka 2019.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0" y="1412875"/>
            <a:ext cx="9144000" cy="544512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endParaRPr lang="hr-HR" dirty="0"/>
          </a:p>
          <a:p>
            <a:pPr marL="0" indent="0" algn="ctr">
              <a:buNone/>
            </a:pPr>
            <a:r>
              <a:rPr lang="hr-HR" b="1" dirty="0" smtClean="0"/>
              <a:t>ELEKTROENERGETSKI SEKTOR U SVJETLU DIGITALIZACIJE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dirty="0" smtClean="0"/>
              <a:t>Ivan Periša</a:t>
            </a:r>
            <a:endParaRPr lang="hr-HR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HKIE logotip PLA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40" y="1052736"/>
            <a:ext cx="8888794" cy="4029459"/>
          </a:xfrm>
          <a:prstGeom prst="rect">
            <a:avLst/>
          </a:prstGeom>
        </p:spPr>
      </p:pic>
      <p:sp>
        <p:nvSpPr>
          <p:cNvPr id="13" name="Content Placeholder 11"/>
          <p:cNvSpPr>
            <a:spLocks noGrp="1"/>
          </p:cNvSpPr>
          <p:nvPr>
            <p:ph idx="4294967295"/>
          </p:nvPr>
        </p:nvSpPr>
        <p:spPr>
          <a:xfrm>
            <a:off x="0" y="5196999"/>
            <a:ext cx="7272808" cy="56159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što je sa izazovima </a:t>
            </a:r>
            <a:r>
              <a:rPr lang="hr-H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kibernetičke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sigurnosti?</a:t>
            </a: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</p:spTree>
    <p:extLst>
      <p:ext uri="{BB962C8B-B14F-4D97-AF65-F5344CB8AC3E}">
        <p14:creationId xmlns:p14="http://schemas.microsoft.com/office/powerpoint/2010/main" val="36646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IRED_logo 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7"/>
          <p:cNvSpPr txBox="1">
            <a:spLocks/>
          </p:cNvSpPr>
          <p:nvPr/>
        </p:nvSpPr>
        <p:spPr bwMode="auto">
          <a:xfrm>
            <a:off x="446667" y="269326"/>
            <a:ext cx="8229600" cy="185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r-HR" kern="0" dirty="0" smtClean="0"/>
              <a:t/>
            </a:r>
            <a:br>
              <a:rPr lang="hr-HR" kern="0" dirty="0" smtClean="0"/>
            </a:br>
            <a:r>
              <a:rPr lang="hr-HR" kern="0" dirty="0" smtClean="0"/>
              <a:t/>
            </a:r>
            <a:br>
              <a:rPr lang="hr-HR" kern="0" dirty="0" smtClean="0"/>
            </a:br>
            <a:r>
              <a:rPr lang="hr-HR" kern="0" dirty="0" smtClean="0"/>
              <a:t/>
            </a:r>
            <a:br>
              <a:rPr lang="hr-HR" kern="0" dirty="0" smtClean="0"/>
            </a:br>
            <a:r>
              <a:rPr lang="hr-HR" sz="1800" kern="0" dirty="0" smtClean="0"/>
              <a:t>Ivan Periša, </a:t>
            </a:r>
            <a:r>
              <a:rPr lang="hr-HR" sz="1800" kern="0" dirty="0" err="1" smtClean="0"/>
              <a:t>dipl.ing.el</a:t>
            </a:r>
            <a:r>
              <a:rPr lang="hr-HR" sz="1800" kern="0" dirty="0" smtClean="0"/>
              <a:t>, </a:t>
            </a:r>
            <a:r>
              <a:rPr lang="hr-HR" sz="1800" kern="0" dirty="0" smtClean="0">
                <a:hlinkClick r:id="rId4"/>
              </a:rPr>
              <a:t>ivan.perisa@hep.hr</a:t>
            </a:r>
            <a:r>
              <a:rPr lang="hr-HR" sz="1800" kern="0" dirty="0" smtClean="0"/>
              <a:t/>
            </a:r>
            <a:br>
              <a:rPr lang="hr-HR" sz="1800" kern="0" dirty="0" smtClean="0"/>
            </a:br>
            <a:r>
              <a:rPr lang="hr-HR" sz="1800" kern="0" dirty="0" smtClean="0"/>
              <a:t/>
            </a:r>
            <a:br>
              <a:rPr lang="hr-HR" sz="1800" kern="0" dirty="0" smtClean="0"/>
            </a:br>
            <a:r>
              <a:rPr lang="hr-HR" sz="1400" b="1" kern="0" dirty="0" smtClean="0"/>
              <a:t>HEP-Operator distribucijskog sustava d.o.o.</a:t>
            </a:r>
            <a:br>
              <a:rPr lang="hr-HR" sz="1400" b="1" kern="0" dirty="0" smtClean="0"/>
            </a:br>
            <a:r>
              <a:rPr lang="hr-HR" sz="1400" b="1" kern="0" dirty="0" smtClean="0"/>
              <a:t>Sektor za vođenje sustava</a:t>
            </a:r>
            <a:endParaRPr lang="hr-HR" sz="1800" b="1" kern="0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39552"/>
            <a:ext cx="7005567" cy="3485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</p:spTree>
    <p:extLst>
      <p:ext uri="{BB962C8B-B14F-4D97-AF65-F5344CB8AC3E}">
        <p14:creationId xmlns:p14="http://schemas.microsoft.com/office/powerpoint/2010/main" val="26125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6" y="1414128"/>
            <a:ext cx="8437641" cy="489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3" y="1268760"/>
            <a:ext cx="8906277" cy="5036689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</p:spTree>
    <p:extLst>
      <p:ext uri="{BB962C8B-B14F-4D97-AF65-F5344CB8AC3E}">
        <p14:creationId xmlns:p14="http://schemas.microsoft.com/office/powerpoint/2010/main" val="10076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03" y="1566388"/>
            <a:ext cx="8931360" cy="4771069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sp>
        <p:nvSpPr>
          <p:cNvPr id="14" name="Pravokutnik 13"/>
          <p:cNvSpPr/>
          <p:nvPr/>
        </p:nvSpPr>
        <p:spPr bwMode="auto">
          <a:xfrm>
            <a:off x="7365980" y="60258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556792"/>
            <a:ext cx="8675929" cy="4445328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sp>
        <p:nvSpPr>
          <p:cNvPr id="14" name="Pravokutnik 13"/>
          <p:cNvSpPr/>
          <p:nvPr/>
        </p:nvSpPr>
        <p:spPr bwMode="auto">
          <a:xfrm>
            <a:off x="7213580" y="5721737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49" y="1158638"/>
            <a:ext cx="8145362" cy="5708855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sp>
        <p:nvSpPr>
          <p:cNvPr id="14" name="Pravokutnik 13"/>
          <p:cNvSpPr/>
          <p:nvPr/>
        </p:nvSpPr>
        <p:spPr bwMode="auto">
          <a:xfrm>
            <a:off x="7416316" y="6350975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" y="1158986"/>
            <a:ext cx="8619883" cy="5149790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sp>
        <p:nvSpPr>
          <p:cNvPr id="14" name="Pravokutnik 13"/>
          <p:cNvSpPr/>
          <p:nvPr/>
        </p:nvSpPr>
        <p:spPr bwMode="auto">
          <a:xfrm>
            <a:off x="7365980" y="60258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9" y="1188215"/>
            <a:ext cx="9036496" cy="4545041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</p:spTree>
    <p:extLst>
      <p:ext uri="{BB962C8B-B14F-4D97-AF65-F5344CB8AC3E}">
        <p14:creationId xmlns:p14="http://schemas.microsoft.com/office/powerpoint/2010/main" val="7439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 bwMode="auto">
          <a:xfrm>
            <a:off x="7213580" y="5873401"/>
            <a:ext cx="64807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5" y="1484784"/>
            <a:ext cx="9050564" cy="4557238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051886" y="142505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800" b="1" dirty="0" smtClean="0">
                <a:latin typeface="Arial" pitchFamily="34" charset="0"/>
                <a:cs typeface="Arial" pitchFamily="34" charset="0"/>
              </a:rPr>
              <a:t>ELEKTROENERGETSKI SEKTOR U SVJETLU DIGITALIZACIJE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cap="small" dirty="0" smtClean="0">
                <a:latin typeface="Arial" pitchFamily="34" charset="0"/>
                <a:cs typeface="Arial" pitchFamily="34" charset="0"/>
              </a:rPr>
              <a:t>Ivan Periša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</p:spTree>
    <p:extLst>
      <p:ext uri="{BB962C8B-B14F-4D97-AF65-F5344CB8AC3E}">
        <p14:creationId xmlns:p14="http://schemas.microsoft.com/office/powerpoint/2010/main" val="6412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25</Words>
  <Application>Microsoft Office PowerPoint</Application>
  <PresentationFormat>Prikaz na zaslonu (4:3)</PresentationFormat>
  <Paragraphs>27</Paragraphs>
  <Slides>11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  Seminar   DIGITALIZACIJA ELEKTROENERGETSKOG SEKTORA   I  IZAZOVI KIBERNETIČKE SIGURNOSTI 21. ožujka 2019.                     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Logotip              Naziv seminara             logotip HO CIRED                        datum održavanja              HKIE</dc:title>
  <dc:creator>kompic</dc:creator>
  <cp:lastModifiedBy>Ivan Periša</cp:lastModifiedBy>
  <cp:revision>87</cp:revision>
  <dcterms:created xsi:type="dcterms:W3CDTF">2015-02-06T07:22:36Z</dcterms:created>
  <dcterms:modified xsi:type="dcterms:W3CDTF">2019-03-21T06:42:14Z</dcterms:modified>
</cp:coreProperties>
</file>